
<file path=[Content_Types].xml><?xml version="1.0" encoding="utf-8"?>
<Types xmlns="http://schemas.openxmlformats.org/package/2006/content-types">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1177" r:id="rId2"/>
    <p:sldId id="1179" r:id="rId3"/>
    <p:sldId id="1178" r:id="rId4"/>
  </p:sldIdLst>
  <p:sldSz cx="12192000" cy="6858000"/>
  <p:notesSz cx="6797675" cy="9928225"/>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淺色樣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淺色樣式 1 - 輔色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05" autoAdjust="0"/>
    <p:restoredTop sz="94660"/>
  </p:normalViewPr>
  <p:slideViewPr>
    <p:cSldViewPr snapToGrid="0">
      <p:cViewPr varScale="1">
        <p:scale>
          <a:sx n="119" d="100"/>
          <a:sy n="119" d="100"/>
        </p:scale>
        <p:origin x="629" y="82"/>
      </p:cViewPr>
      <p:guideLst/>
    </p:cSldViewPr>
  </p:slideViewPr>
  <p:notesTextViewPr>
    <p:cViewPr>
      <p:scale>
        <a:sx n="1" d="1"/>
        <a:sy n="1" d="1"/>
      </p:scale>
      <p:origin x="0" y="0"/>
    </p:cViewPr>
  </p:notesTextViewPr>
  <p:sorterViewPr>
    <p:cViewPr>
      <p:scale>
        <a:sx n="100" d="100"/>
        <a:sy n="100" d="100"/>
      </p:scale>
      <p:origin x="0" y="-26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FF7D14BB-EFD0-42C0-BF70-1344F25FEBE7}" type="datetimeFigureOut">
              <a:rPr lang="zh-TW" altLang="en-US" smtClean="0"/>
              <a:t>2022/2/16</a:t>
            </a:fld>
            <a:endParaRPr lang="zh-TW" altLang="en-US"/>
          </a:p>
        </p:txBody>
      </p:sp>
      <p:sp>
        <p:nvSpPr>
          <p:cNvPr id="4" name="投影片影像版面配置區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3D005F88-A16C-4687-8631-9A3DBEEB5132}" type="slidenum">
              <a:rPr lang="zh-TW" altLang="en-US" smtClean="0"/>
              <a:t>‹#›</a:t>
            </a:fld>
            <a:endParaRPr lang="zh-TW" altLang="en-US"/>
          </a:p>
        </p:txBody>
      </p:sp>
    </p:spTree>
    <p:extLst>
      <p:ext uri="{BB962C8B-B14F-4D97-AF65-F5344CB8AC3E}">
        <p14:creationId xmlns:p14="http://schemas.microsoft.com/office/powerpoint/2010/main" val="2247291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kumimoji="1"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TW" altLang="en-US"/>
              <a:t>按一下以編輯母片子標題樣式</a:t>
            </a:r>
          </a:p>
        </p:txBody>
      </p:sp>
      <p:sp>
        <p:nvSpPr>
          <p:cNvPr id="4" name="日期版面配置區 3"/>
          <p:cNvSpPr>
            <a:spLocks noGrp="1"/>
          </p:cNvSpPr>
          <p:nvPr>
            <p:ph type="dt" sz="half" idx="10"/>
          </p:nvPr>
        </p:nvSpPr>
        <p:spPr/>
        <p:txBody>
          <a:bodyPr/>
          <a:lstStyle/>
          <a:p>
            <a:fld id="{C654A989-879C-4090-ADE3-35D69F271A86}" type="datetime1">
              <a:rPr kumimoji="1" lang="zh-TW" altLang="en-US" smtClean="0"/>
              <a:t>2022/2/16</a:t>
            </a:fld>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2489780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p:cNvSpPr>
            <a:spLocks noGrp="1"/>
          </p:cNvSpPr>
          <p:nvPr>
            <p:ph type="dt" sz="half" idx="10"/>
          </p:nvPr>
        </p:nvSpPr>
        <p:spPr/>
        <p:txBody>
          <a:bodyPr/>
          <a:lstStyle/>
          <a:p>
            <a:fld id="{EFA09D8B-5EE2-4CE3-B314-2D3BFA82F61B}" type="datetime1">
              <a:rPr kumimoji="1" lang="zh-TW" altLang="en-US" smtClean="0"/>
              <a:t>2022/2/16</a:t>
            </a:fld>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4176433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垂直標題 1"/>
          <p:cNvSpPr>
            <a:spLocks noGrp="1"/>
          </p:cNvSpPr>
          <p:nvPr>
            <p:ph type="title" orient="vert"/>
          </p:nvPr>
        </p:nvSpPr>
        <p:spPr>
          <a:xfrm>
            <a:off x="8724900" y="365125"/>
            <a:ext cx="2628900" cy="5811838"/>
          </a:xfrm>
        </p:spPr>
        <p:txBody>
          <a:bodyPr vert="eaVert"/>
          <a:lstStyle/>
          <a:p>
            <a:r>
              <a:rPr kumimoji="1"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p:cNvSpPr>
            <a:spLocks noGrp="1"/>
          </p:cNvSpPr>
          <p:nvPr>
            <p:ph type="dt" sz="half" idx="10"/>
          </p:nvPr>
        </p:nvSpPr>
        <p:spPr/>
        <p:txBody>
          <a:bodyPr/>
          <a:lstStyle/>
          <a:p>
            <a:fld id="{395EA42B-7E27-43FB-BE3C-B884224B40F5}" type="datetime1">
              <a:rPr kumimoji="1" lang="zh-TW" altLang="en-US" smtClean="0"/>
              <a:t>2022/2/16</a:t>
            </a:fld>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3946072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a:t>按一下以編輯母片標題樣式</a:t>
            </a:r>
          </a:p>
        </p:txBody>
      </p:sp>
      <p:sp>
        <p:nvSpPr>
          <p:cNvPr id="3" name="內容版面配置區 2"/>
          <p:cNvSpPr>
            <a:spLocks noGrp="1"/>
          </p:cNvSpPr>
          <p:nvPr>
            <p:ph idx="1"/>
          </p:nvPr>
        </p:nvSpPr>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p:cNvSpPr>
            <a:spLocks noGrp="1"/>
          </p:cNvSpPr>
          <p:nvPr>
            <p:ph type="dt" sz="half" idx="10"/>
          </p:nvPr>
        </p:nvSpPr>
        <p:spPr/>
        <p:txBody>
          <a:bodyPr/>
          <a:lstStyle/>
          <a:p>
            <a:fld id="{7AE5F783-5B22-428D-A008-F9BE3E073C19}" type="datetime1">
              <a:rPr kumimoji="1" lang="zh-TW" altLang="en-US" smtClean="0"/>
              <a:t>2022/2/16</a:t>
            </a:fld>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4239952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kumimoji="1"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TW" altLang="en-US"/>
              <a:t>按一下以編輯母片文字樣式</a:t>
            </a:r>
          </a:p>
        </p:txBody>
      </p:sp>
      <p:sp>
        <p:nvSpPr>
          <p:cNvPr id="4" name="日期版面配置區 3"/>
          <p:cNvSpPr>
            <a:spLocks noGrp="1"/>
          </p:cNvSpPr>
          <p:nvPr>
            <p:ph type="dt" sz="half" idx="10"/>
          </p:nvPr>
        </p:nvSpPr>
        <p:spPr/>
        <p:txBody>
          <a:bodyPr/>
          <a:lstStyle/>
          <a:p>
            <a:fld id="{18CA5643-DC72-423D-A733-356E591C348C}" type="datetime1">
              <a:rPr kumimoji="1" lang="zh-TW" altLang="en-US" smtClean="0"/>
              <a:t>2022/2/16</a:t>
            </a:fld>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256067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5" name="日期版面配置區 4"/>
          <p:cNvSpPr>
            <a:spLocks noGrp="1"/>
          </p:cNvSpPr>
          <p:nvPr>
            <p:ph type="dt" sz="half" idx="10"/>
          </p:nvPr>
        </p:nvSpPr>
        <p:spPr/>
        <p:txBody>
          <a:bodyPr/>
          <a:lstStyle/>
          <a:p>
            <a:fld id="{A72EF19F-3CE7-412F-8C2A-F565DABCDA23}" type="datetime1">
              <a:rPr kumimoji="1" lang="zh-TW" altLang="en-US" smtClean="0"/>
              <a:t>2022/2/16</a:t>
            </a:fld>
            <a:endParaRPr kumimoji="1" lang="zh-TW" altLang="en-US"/>
          </a:p>
        </p:txBody>
      </p:sp>
      <p:sp>
        <p:nvSpPr>
          <p:cNvPr id="6" name="頁尾版面配置區 5"/>
          <p:cNvSpPr>
            <a:spLocks noGrp="1"/>
          </p:cNvSpPr>
          <p:nvPr>
            <p:ph type="ftr" sz="quarter" idx="11"/>
          </p:nvPr>
        </p:nvSpPr>
        <p:spPr/>
        <p:txBody>
          <a:bodyPr/>
          <a:lstStyle/>
          <a:p>
            <a:endParaRPr kumimoji="1" lang="zh-TW" altLang="en-US"/>
          </a:p>
        </p:txBody>
      </p:sp>
      <p:sp>
        <p:nvSpPr>
          <p:cNvPr id="7" name="投影片編號版面配置區 6"/>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3729390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kumimoji="1"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7" name="日期版面配置區 6"/>
          <p:cNvSpPr>
            <a:spLocks noGrp="1"/>
          </p:cNvSpPr>
          <p:nvPr>
            <p:ph type="dt" sz="half" idx="10"/>
          </p:nvPr>
        </p:nvSpPr>
        <p:spPr/>
        <p:txBody>
          <a:bodyPr/>
          <a:lstStyle/>
          <a:p>
            <a:fld id="{3BE12CC4-1A4E-4236-8CFD-6B8C9B027D83}" type="datetime1">
              <a:rPr kumimoji="1" lang="zh-TW" altLang="en-US" smtClean="0"/>
              <a:t>2022/2/16</a:t>
            </a:fld>
            <a:endParaRPr kumimoji="1" lang="zh-TW" altLang="en-US"/>
          </a:p>
        </p:txBody>
      </p:sp>
      <p:sp>
        <p:nvSpPr>
          <p:cNvPr id="8" name="頁尾版面配置區 7"/>
          <p:cNvSpPr>
            <a:spLocks noGrp="1"/>
          </p:cNvSpPr>
          <p:nvPr>
            <p:ph type="ftr" sz="quarter" idx="11"/>
          </p:nvPr>
        </p:nvSpPr>
        <p:spPr/>
        <p:txBody>
          <a:bodyPr/>
          <a:lstStyle/>
          <a:p>
            <a:endParaRPr kumimoji="1" lang="zh-TW" altLang="en-US"/>
          </a:p>
        </p:txBody>
      </p:sp>
      <p:sp>
        <p:nvSpPr>
          <p:cNvPr id="9" name="投影片編號版面配置區 8"/>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3230395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a:t>按一下以編輯母片標題樣式</a:t>
            </a:r>
          </a:p>
        </p:txBody>
      </p:sp>
      <p:sp>
        <p:nvSpPr>
          <p:cNvPr id="3" name="日期版面配置區 2"/>
          <p:cNvSpPr>
            <a:spLocks noGrp="1"/>
          </p:cNvSpPr>
          <p:nvPr>
            <p:ph type="dt" sz="half" idx="10"/>
          </p:nvPr>
        </p:nvSpPr>
        <p:spPr/>
        <p:txBody>
          <a:bodyPr/>
          <a:lstStyle/>
          <a:p>
            <a:fld id="{EF7EECE5-E6BB-4F8C-B216-A1824AC48EC2}" type="datetime1">
              <a:rPr kumimoji="1" lang="zh-TW" altLang="en-US" smtClean="0"/>
              <a:t>2022/2/16</a:t>
            </a:fld>
            <a:endParaRPr kumimoji="1" lang="zh-TW" altLang="en-US"/>
          </a:p>
        </p:txBody>
      </p:sp>
      <p:sp>
        <p:nvSpPr>
          <p:cNvPr id="4" name="頁尾版面配置區 3"/>
          <p:cNvSpPr>
            <a:spLocks noGrp="1"/>
          </p:cNvSpPr>
          <p:nvPr>
            <p:ph type="ftr" sz="quarter" idx="11"/>
          </p:nvPr>
        </p:nvSpPr>
        <p:spPr/>
        <p:txBody>
          <a:bodyPr/>
          <a:lstStyle/>
          <a:p>
            <a:endParaRPr kumimoji="1" lang="zh-TW" altLang="en-US"/>
          </a:p>
        </p:txBody>
      </p:sp>
      <p:sp>
        <p:nvSpPr>
          <p:cNvPr id="5" name="投影片編號版面配置區 4"/>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188705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B95F63F-1EEA-4FF6-B55C-F9C933305B60}" type="datetime1">
              <a:rPr kumimoji="1" lang="zh-TW" altLang="en-US" smtClean="0"/>
              <a:t>2022/2/16</a:t>
            </a:fld>
            <a:endParaRPr kumimoji="1" lang="zh-TW" altLang="en-US"/>
          </a:p>
        </p:txBody>
      </p:sp>
      <p:sp>
        <p:nvSpPr>
          <p:cNvPr id="3" name="頁尾版面配置區 2"/>
          <p:cNvSpPr>
            <a:spLocks noGrp="1"/>
          </p:cNvSpPr>
          <p:nvPr>
            <p:ph type="ftr" sz="quarter" idx="11"/>
          </p:nvPr>
        </p:nvSpPr>
        <p:spPr/>
        <p:txBody>
          <a:bodyPr/>
          <a:lstStyle/>
          <a:p>
            <a:endParaRPr kumimoji="1" lang="zh-TW" altLang="en-US"/>
          </a:p>
        </p:txBody>
      </p:sp>
      <p:sp>
        <p:nvSpPr>
          <p:cNvPr id="4" name="投影片編號版面配置區 3"/>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2699984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kumimoji="1"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a:t>按一下以編輯母片文字樣式</a:t>
            </a:r>
          </a:p>
        </p:txBody>
      </p:sp>
      <p:sp>
        <p:nvSpPr>
          <p:cNvPr id="5" name="日期版面配置區 4"/>
          <p:cNvSpPr>
            <a:spLocks noGrp="1"/>
          </p:cNvSpPr>
          <p:nvPr>
            <p:ph type="dt" sz="half" idx="10"/>
          </p:nvPr>
        </p:nvSpPr>
        <p:spPr/>
        <p:txBody>
          <a:bodyPr/>
          <a:lstStyle/>
          <a:p>
            <a:fld id="{1260931D-BCA9-4C7D-A0A5-3332ECBD465C}" type="datetime1">
              <a:rPr kumimoji="1" lang="zh-TW" altLang="en-US" smtClean="0"/>
              <a:t>2022/2/16</a:t>
            </a:fld>
            <a:endParaRPr kumimoji="1" lang="zh-TW" altLang="en-US"/>
          </a:p>
        </p:txBody>
      </p:sp>
      <p:sp>
        <p:nvSpPr>
          <p:cNvPr id="6" name="頁尾版面配置區 5"/>
          <p:cNvSpPr>
            <a:spLocks noGrp="1"/>
          </p:cNvSpPr>
          <p:nvPr>
            <p:ph type="ftr" sz="quarter" idx="11"/>
          </p:nvPr>
        </p:nvSpPr>
        <p:spPr/>
        <p:txBody>
          <a:bodyPr/>
          <a:lstStyle/>
          <a:p>
            <a:endParaRPr kumimoji="1" lang="zh-TW" altLang="en-US"/>
          </a:p>
        </p:txBody>
      </p:sp>
      <p:sp>
        <p:nvSpPr>
          <p:cNvPr id="7" name="投影片編號版面配置區 6"/>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3047038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kumimoji="1"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a:t>按一下以編輯母片文字樣式</a:t>
            </a:r>
          </a:p>
        </p:txBody>
      </p:sp>
      <p:sp>
        <p:nvSpPr>
          <p:cNvPr id="5" name="日期版面配置區 4"/>
          <p:cNvSpPr>
            <a:spLocks noGrp="1"/>
          </p:cNvSpPr>
          <p:nvPr>
            <p:ph type="dt" sz="half" idx="10"/>
          </p:nvPr>
        </p:nvSpPr>
        <p:spPr/>
        <p:txBody>
          <a:bodyPr/>
          <a:lstStyle/>
          <a:p>
            <a:fld id="{383B4F78-0EE5-426F-921C-77E06474FB44}" type="datetime1">
              <a:rPr kumimoji="1" lang="zh-TW" altLang="en-US" smtClean="0"/>
              <a:t>2022/2/16</a:t>
            </a:fld>
            <a:endParaRPr kumimoji="1" lang="zh-TW" altLang="en-US"/>
          </a:p>
        </p:txBody>
      </p:sp>
      <p:sp>
        <p:nvSpPr>
          <p:cNvPr id="6" name="頁尾版面配置區 5"/>
          <p:cNvSpPr>
            <a:spLocks noGrp="1"/>
          </p:cNvSpPr>
          <p:nvPr>
            <p:ph type="ftr" sz="quarter" idx="11"/>
          </p:nvPr>
        </p:nvSpPr>
        <p:spPr/>
        <p:txBody>
          <a:bodyPr/>
          <a:lstStyle/>
          <a:p>
            <a:endParaRPr kumimoji="1" lang="zh-TW" altLang="en-US"/>
          </a:p>
        </p:txBody>
      </p:sp>
      <p:sp>
        <p:nvSpPr>
          <p:cNvPr id="7" name="投影片編號版面配置區 6"/>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3045473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93414D-D245-410B-8EBF-F83E142D1456}" type="datetime1">
              <a:rPr kumimoji="1" lang="zh-TW" altLang="en-US" smtClean="0"/>
              <a:t>2022/2/16</a:t>
            </a:fld>
            <a:endParaRPr kumimoji="1"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28779966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圖片 6">
            <a:extLst>
              <a:ext uri="{FF2B5EF4-FFF2-40B4-BE49-F238E27FC236}">
                <a16:creationId xmlns:a16="http://schemas.microsoft.com/office/drawing/2014/main" id="{0A276966-A1AD-4531-9BF1-1C8E1A4A46F3}"/>
              </a:ext>
            </a:extLst>
          </p:cNvPr>
          <p:cNvPicPr>
            <a:picLocks noChangeAspect="1"/>
          </p:cNvPicPr>
          <p:nvPr/>
        </p:nvPicPr>
        <p:blipFill>
          <a:blip r:embed="rId2"/>
          <a:stretch>
            <a:fillRect/>
          </a:stretch>
        </p:blipFill>
        <p:spPr>
          <a:xfrm>
            <a:off x="145143" y="146956"/>
            <a:ext cx="794657" cy="794657"/>
          </a:xfrm>
          <a:prstGeom prst="rect">
            <a:avLst/>
          </a:prstGeom>
        </p:spPr>
      </p:pic>
      <p:sp>
        <p:nvSpPr>
          <p:cNvPr id="40" name="投影片編號版面配置區 1">
            <a:extLst>
              <a:ext uri="{FF2B5EF4-FFF2-40B4-BE49-F238E27FC236}">
                <a16:creationId xmlns:a16="http://schemas.microsoft.com/office/drawing/2014/main" id="{50C6C4D9-D720-4AED-9C48-A266207B4156}"/>
              </a:ext>
            </a:extLst>
          </p:cNvPr>
          <p:cNvSpPr>
            <a:spLocks noGrp="1"/>
          </p:cNvSpPr>
          <p:nvPr>
            <p:ph type="sldNum" sz="quarter" idx="12"/>
          </p:nvPr>
        </p:nvSpPr>
        <p:spPr>
          <a:xfrm>
            <a:off x="8610600" y="6327958"/>
            <a:ext cx="2743200" cy="365125"/>
          </a:xfrm>
        </p:spPr>
        <p:txBody>
          <a:bodyPr/>
          <a:lstStyle/>
          <a:p>
            <a:fld id="{4EB34282-0528-3A46-8B03-95E2887E9082}" type="slidenum">
              <a:rPr kumimoji="1" lang="zh-TW" altLang="en-US" smtClean="0"/>
              <a:t>1</a:t>
            </a:fld>
            <a:endParaRPr kumimoji="1" lang="zh-TW" altLang="en-US" dirty="0"/>
          </a:p>
        </p:txBody>
      </p:sp>
      <p:sp>
        <p:nvSpPr>
          <p:cNvPr id="44" name="文字方塊 43">
            <a:extLst>
              <a:ext uri="{FF2B5EF4-FFF2-40B4-BE49-F238E27FC236}">
                <a16:creationId xmlns:a16="http://schemas.microsoft.com/office/drawing/2014/main" id="{4AD5E028-5E13-4DF1-B8A7-A7609711C5D3}"/>
              </a:ext>
            </a:extLst>
          </p:cNvPr>
          <p:cNvSpPr txBox="1"/>
          <p:nvPr/>
        </p:nvSpPr>
        <p:spPr>
          <a:xfrm>
            <a:off x="939800" y="115272"/>
            <a:ext cx="5069465" cy="830997"/>
          </a:xfrm>
          <a:prstGeom prst="rect">
            <a:avLst/>
          </a:prstGeom>
          <a:noFill/>
        </p:spPr>
        <p:txBody>
          <a:bodyPr wrap="none" rtlCol="0">
            <a:spAutoFit/>
          </a:bodyPr>
          <a:lstStyle/>
          <a:p>
            <a:pPr>
              <a:defRPr/>
            </a:pPr>
            <a:r>
              <a:rPr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公司品牌</a:t>
            </a:r>
            <a:r>
              <a:rPr lang="en-US" altLang="zh-TW" sz="2400" b="1" dirty="0">
                <a:solidFill>
                  <a:schemeClr val="accent6">
                    <a:lumMod val="50000"/>
                  </a:schemeClr>
                </a:solidFill>
                <a:latin typeface="微軟正黑體" panose="020B0604030504040204" pitchFamily="34" charset="-120"/>
                <a:ea typeface="微軟正黑體" panose="020B0604030504040204" pitchFamily="34" charset="-120"/>
              </a:rPr>
              <a:t>/</a:t>
            </a:r>
            <a:r>
              <a:rPr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產品簡介</a:t>
            </a:r>
            <a:endParaRPr lang="en-US" altLang="zh-TW" sz="2400" b="1" dirty="0">
              <a:solidFill>
                <a:schemeClr val="accent6">
                  <a:lumMod val="50000"/>
                </a:schemeClr>
              </a:solidFill>
              <a:latin typeface="微軟正黑體" panose="020B0604030504040204" pitchFamily="34" charset="-120"/>
              <a:ea typeface="微軟正黑體" panose="020B0604030504040204" pitchFamily="34" charset="-120"/>
            </a:endParaRPr>
          </a:p>
          <a:p>
            <a:pPr>
              <a:defRPr/>
            </a:pPr>
            <a:r>
              <a:rPr lang="en-US" altLang="zh-TW" sz="2400" b="1" dirty="0">
                <a:solidFill>
                  <a:schemeClr val="accent6">
                    <a:lumMod val="50000"/>
                  </a:schemeClr>
                </a:solidFill>
                <a:latin typeface="微軟正黑體" panose="020B0604030504040204" pitchFamily="34" charset="-120"/>
                <a:ea typeface="微軟正黑體" panose="020B0604030504040204" pitchFamily="34" charset="-120"/>
              </a:rPr>
              <a:t>Brand</a:t>
            </a:r>
            <a:r>
              <a:rPr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 </a:t>
            </a:r>
            <a:r>
              <a:rPr lang="en-US" altLang="zh-TW" sz="2400" b="1" dirty="0">
                <a:solidFill>
                  <a:schemeClr val="accent6">
                    <a:lumMod val="50000"/>
                  </a:schemeClr>
                </a:solidFill>
                <a:latin typeface="微軟正黑體" panose="020B0604030504040204" pitchFamily="34" charset="-120"/>
                <a:ea typeface="微軟正黑體" panose="020B0604030504040204" pitchFamily="34" charset="-120"/>
              </a:rPr>
              <a:t>Concept and Product Spec</a:t>
            </a:r>
            <a:endParaRPr kumimoji="1" lang="zh-TW" altLang="en-US" sz="2400" b="1" dirty="0">
              <a:solidFill>
                <a:srgbClr val="70AD47"/>
              </a:solidFill>
              <a:latin typeface="Microsoft JhengHei" charset="-120"/>
              <a:ea typeface="Microsoft JhengHei" charset="-120"/>
            </a:endParaRPr>
          </a:p>
        </p:txBody>
      </p:sp>
      <p:sp>
        <p:nvSpPr>
          <p:cNvPr id="2" name="矩形 1">
            <a:extLst>
              <a:ext uri="{FF2B5EF4-FFF2-40B4-BE49-F238E27FC236}">
                <a16:creationId xmlns:a16="http://schemas.microsoft.com/office/drawing/2014/main" id="{0484ABBD-C7B1-4C41-B224-8310C61F4F36}"/>
              </a:ext>
            </a:extLst>
          </p:cNvPr>
          <p:cNvSpPr/>
          <p:nvPr/>
        </p:nvSpPr>
        <p:spPr>
          <a:xfrm>
            <a:off x="542471" y="5889835"/>
            <a:ext cx="1935786" cy="923330"/>
          </a:xfrm>
          <a:prstGeom prst="rect">
            <a:avLst/>
          </a:prstGeom>
        </p:spPr>
        <p:txBody>
          <a:bodyPr wrap="none">
            <a:spAutoFit/>
          </a:bodyPr>
          <a:lstStyle/>
          <a:p>
            <a:r>
              <a:rPr lang="af-ZA" altLang="zh-TW" b="1" dirty="0"/>
              <a:t>Company</a:t>
            </a:r>
            <a:r>
              <a:rPr lang="zh-TW" altLang="en-US" b="1" dirty="0"/>
              <a:t> </a:t>
            </a:r>
            <a:r>
              <a:rPr lang="en-US" altLang="zh-TW" b="1" dirty="0"/>
              <a:t>Name</a:t>
            </a:r>
            <a:r>
              <a:rPr lang="zh-TW" altLang="en-US" b="1" dirty="0"/>
              <a:t>：</a:t>
            </a:r>
            <a:endParaRPr lang="en-US" altLang="zh-TW" b="1" dirty="0"/>
          </a:p>
          <a:p>
            <a:r>
              <a:rPr lang="en-US" altLang="zh-TW" b="1" dirty="0"/>
              <a:t>Brand</a:t>
            </a:r>
            <a:r>
              <a:rPr lang="zh-TW" altLang="en-US" b="1" dirty="0"/>
              <a:t> </a:t>
            </a:r>
            <a:r>
              <a:rPr lang="en-US" altLang="zh-TW" b="1" dirty="0"/>
              <a:t>Name</a:t>
            </a:r>
            <a:r>
              <a:rPr lang="zh-TW" altLang="en-US" b="1" dirty="0"/>
              <a:t>：</a:t>
            </a:r>
            <a:endParaRPr lang="en-US" b="1" dirty="0"/>
          </a:p>
          <a:p>
            <a:r>
              <a:rPr lang="en-US" b="1" dirty="0"/>
              <a:t>Product</a:t>
            </a:r>
            <a:r>
              <a:rPr lang="zh-TW" altLang="en-US" b="1" dirty="0"/>
              <a:t> </a:t>
            </a:r>
            <a:r>
              <a:rPr lang="en-US" altLang="zh-TW" b="1" dirty="0"/>
              <a:t>Name</a:t>
            </a:r>
            <a:r>
              <a:rPr lang="zh-TW" altLang="en-US" b="1" dirty="0"/>
              <a:t>：</a:t>
            </a:r>
            <a:endParaRPr lang="en-US" altLang="zh-TW" b="1" dirty="0"/>
          </a:p>
        </p:txBody>
      </p:sp>
      <p:sp>
        <p:nvSpPr>
          <p:cNvPr id="3" name="矩形 2">
            <a:extLst>
              <a:ext uri="{FF2B5EF4-FFF2-40B4-BE49-F238E27FC236}">
                <a16:creationId xmlns:a16="http://schemas.microsoft.com/office/drawing/2014/main" id="{8F006BE4-69CF-444D-AC6B-A7C662994119}"/>
              </a:ext>
            </a:extLst>
          </p:cNvPr>
          <p:cNvSpPr/>
          <p:nvPr/>
        </p:nvSpPr>
        <p:spPr>
          <a:xfrm>
            <a:off x="5015543" y="2363603"/>
            <a:ext cx="6554538" cy="4247317"/>
          </a:xfrm>
          <a:prstGeom prst="rect">
            <a:avLst/>
          </a:prstGeom>
        </p:spPr>
        <p:txBody>
          <a:bodyPr wrap="square">
            <a:spAutoFit/>
          </a:bodyPr>
          <a:lstStyle/>
          <a:p>
            <a:pPr marL="176213" indent="-176213"/>
            <a:endParaRPr lang="en-US" altLang="zh-TW" b="1" dirty="0"/>
          </a:p>
          <a:p>
            <a:pPr marL="176213" indent="-176213"/>
            <a:r>
              <a:rPr lang="en-US" altLang="zh-TW" b="1" dirty="0"/>
              <a:t># Brand Concept: </a:t>
            </a:r>
          </a:p>
          <a:p>
            <a:pPr marL="176213" indent="-176213"/>
            <a:r>
              <a:rPr lang="en-US" altLang="zh-TW" dirty="0"/>
              <a:t># </a:t>
            </a:r>
            <a:r>
              <a:rPr lang="en-US" altLang="zh-TW" b="1" dirty="0"/>
              <a:t>Product Features:</a:t>
            </a:r>
          </a:p>
          <a:p>
            <a:pPr marL="446088" indent="-271463">
              <a:buFont typeface="Wingdings" panose="05000000000000000000" pitchFamily="2" charset="2"/>
              <a:buChar char="ü"/>
            </a:pPr>
            <a:r>
              <a:rPr lang="en-US" altLang="zh-TW" dirty="0"/>
              <a:t>TA:</a:t>
            </a:r>
          </a:p>
          <a:p>
            <a:pPr marL="446088" indent="-271463">
              <a:buFont typeface="Wingdings" panose="05000000000000000000" pitchFamily="2" charset="2"/>
              <a:buChar char="ü"/>
            </a:pPr>
            <a:r>
              <a:rPr lang="en-US" altLang="zh-TW" dirty="0"/>
              <a:t>Unique Selling Points:</a:t>
            </a:r>
          </a:p>
          <a:p>
            <a:pPr marL="446088" indent="-271463">
              <a:buFont typeface="Wingdings" panose="05000000000000000000" pitchFamily="2" charset="2"/>
              <a:buChar char="ü"/>
            </a:pPr>
            <a:r>
              <a:rPr lang="en-US" altLang="zh-TW" dirty="0"/>
              <a:t>Suggested retail price in Taiwan</a:t>
            </a:r>
            <a:r>
              <a:rPr lang="zh-TW" altLang="en-US" dirty="0"/>
              <a:t> </a:t>
            </a:r>
            <a:r>
              <a:rPr lang="en-US" altLang="zh-TW" dirty="0"/>
              <a:t>or other markets (USD):</a:t>
            </a:r>
          </a:p>
          <a:p>
            <a:pPr marL="446088" indent="-271463">
              <a:buFont typeface="Wingdings" panose="05000000000000000000" pitchFamily="2" charset="2"/>
              <a:buChar char="ü"/>
            </a:pPr>
            <a:r>
              <a:rPr lang="en-US" altLang="zh-TW" dirty="0"/>
              <a:t>Selling channel in Taiwan or other markets:</a:t>
            </a:r>
          </a:p>
          <a:p>
            <a:pPr marL="174625"/>
            <a:r>
              <a:rPr lang="zh-TW" altLang="en-US" dirty="0"/>
              <a:t>     </a:t>
            </a:r>
            <a:r>
              <a:rPr lang="en-US" altLang="zh-TW" dirty="0"/>
              <a:t>(to</a:t>
            </a:r>
            <a:r>
              <a:rPr lang="zh-TW" altLang="en-US" dirty="0"/>
              <a:t> </a:t>
            </a:r>
            <a:r>
              <a:rPr lang="en-US" altLang="zh-TW" dirty="0"/>
              <a:t>B):</a:t>
            </a:r>
          </a:p>
          <a:p>
            <a:pPr marL="174625"/>
            <a:r>
              <a:rPr lang="en-US" altLang="zh-TW" dirty="0"/>
              <a:t>     (to</a:t>
            </a:r>
            <a:r>
              <a:rPr lang="zh-TW" altLang="en-US" dirty="0"/>
              <a:t> </a:t>
            </a:r>
            <a:r>
              <a:rPr lang="en-US" altLang="zh-TW" dirty="0"/>
              <a:t>C):</a:t>
            </a:r>
          </a:p>
          <a:p>
            <a:pPr marL="446088" indent="-271463">
              <a:buFont typeface="Wingdings" panose="05000000000000000000" pitchFamily="2" charset="2"/>
              <a:buChar char="ü"/>
            </a:pPr>
            <a:r>
              <a:rPr lang="en-US" altLang="zh-TW" dirty="0"/>
              <a:t>Domestic and foreign patents, awards or certifications:</a:t>
            </a:r>
          </a:p>
          <a:p>
            <a:pPr marL="446088" indent="-271463">
              <a:buFont typeface="Wingdings" panose="05000000000000000000" pitchFamily="2" charset="2"/>
              <a:buChar char="ü"/>
            </a:pPr>
            <a:r>
              <a:rPr lang="en-US" altLang="zh-TW" dirty="0"/>
              <a:t>Required MOQ:</a:t>
            </a:r>
          </a:p>
          <a:p>
            <a:pPr marL="446088" indent="-271463">
              <a:buFont typeface="Wingdings" panose="05000000000000000000" pitchFamily="2" charset="2"/>
              <a:buChar char="ü"/>
            </a:pPr>
            <a:r>
              <a:rPr lang="en-US" altLang="zh-TW" dirty="0"/>
              <a:t>Owned Factory? Yes or No</a:t>
            </a:r>
          </a:p>
          <a:p>
            <a:pPr marL="176213" indent="-176213"/>
            <a:r>
              <a:rPr lang="en-US" altLang="zh-TW" b="1" dirty="0"/>
              <a:t> </a:t>
            </a:r>
          </a:p>
          <a:p>
            <a:pPr marL="176213" indent="-176213"/>
            <a:r>
              <a:rPr lang="en-US" altLang="zh-TW" b="1" dirty="0"/>
              <a:t>#</a:t>
            </a:r>
            <a:r>
              <a:rPr lang="zh-TW" altLang="en-US" b="1" dirty="0"/>
              <a:t> </a:t>
            </a:r>
            <a:r>
              <a:rPr lang="en-US" altLang="zh-TW" b="1" dirty="0"/>
              <a:t>English W</a:t>
            </a:r>
            <a:r>
              <a:rPr lang="af-ZA" altLang="zh-TW" b="1" dirty="0"/>
              <a:t>ebsite:</a:t>
            </a:r>
            <a:endParaRPr lang="en-US" altLang="zh-TW" b="1" dirty="0"/>
          </a:p>
          <a:p>
            <a:pPr marL="176213" indent="-176213"/>
            <a:r>
              <a:rPr lang="en-US" altLang="zh-TW" b="1" dirty="0"/>
              <a:t># Other Product Series:</a:t>
            </a:r>
            <a:endParaRPr lang="zh-TW" altLang="en-US" dirty="0"/>
          </a:p>
        </p:txBody>
      </p:sp>
      <p:sp>
        <p:nvSpPr>
          <p:cNvPr id="4" name="Rectangle 3">
            <a:extLst>
              <a:ext uri="{FF2B5EF4-FFF2-40B4-BE49-F238E27FC236}">
                <a16:creationId xmlns:a16="http://schemas.microsoft.com/office/drawing/2014/main" id="{D578DF10-1C71-7448-82AE-5A0437589253}"/>
              </a:ext>
            </a:extLst>
          </p:cNvPr>
          <p:cNvSpPr/>
          <p:nvPr/>
        </p:nvSpPr>
        <p:spPr>
          <a:xfrm>
            <a:off x="542471" y="2097238"/>
            <a:ext cx="4249881" cy="366426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Product</a:t>
            </a:r>
            <a:r>
              <a:rPr lang="zh-TW" altLang="en-US" sz="2400" b="1" dirty="0">
                <a:solidFill>
                  <a:schemeClr val="tx1"/>
                </a:solidFill>
              </a:rPr>
              <a:t> </a:t>
            </a:r>
            <a:r>
              <a:rPr lang="en-US" altLang="zh-TW" sz="2400" b="1" dirty="0">
                <a:solidFill>
                  <a:schemeClr val="tx1"/>
                </a:solidFill>
              </a:rPr>
              <a:t>Picture</a:t>
            </a:r>
            <a:endParaRPr lang="en-US" sz="2400" b="1" dirty="0">
              <a:solidFill>
                <a:schemeClr val="tx1"/>
              </a:solidFill>
            </a:endParaRPr>
          </a:p>
        </p:txBody>
      </p:sp>
      <p:sp>
        <p:nvSpPr>
          <p:cNvPr id="11" name="Rectangle 10">
            <a:extLst>
              <a:ext uri="{FF2B5EF4-FFF2-40B4-BE49-F238E27FC236}">
                <a16:creationId xmlns:a16="http://schemas.microsoft.com/office/drawing/2014/main" id="{2DADCE5C-E4FC-B349-83C8-19B6AB8CDE51}"/>
              </a:ext>
            </a:extLst>
          </p:cNvPr>
          <p:cNvSpPr/>
          <p:nvPr/>
        </p:nvSpPr>
        <p:spPr>
          <a:xfrm>
            <a:off x="5102940" y="2097238"/>
            <a:ext cx="1718676" cy="53273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Logo</a:t>
            </a:r>
          </a:p>
        </p:txBody>
      </p:sp>
      <p:sp>
        <p:nvSpPr>
          <p:cNvPr id="5" name="文字方塊 4">
            <a:extLst>
              <a:ext uri="{FF2B5EF4-FFF2-40B4-BE49-F238E27FC236}">
                <a16:creationId xmlns:a16="http://schemas.microsoft.com/office/drawing/2014/main" id="{F2833974-AD47-41FA-BC08-1F6CBFC94AE3}"/>
              </a:ext>
            </a:extLst>
          </p:cNvPr>
          <p:cNvSpPr txBox="1"/>
          <p:nvPr/>
        </p:nvSpPr>
        <p:spPr>
          <a:xfrm>
            <a:off x="811464" y="950926"/>
            <a:ext cx="10867189" cy="1200329"/>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請以英文撰寫，完成填寫後請移除此段說明文字</a:t>
            </a:r>
            <a:r>
              <a:rPr lang="en-US" altLang="zh-TW" dirty="0">
                <a:latin typeface="微軟正黑體" panose="020B0604030504040204" pitchFamily="34" charset="-120"/>
                <a:ea typeface="微軟正黑體" panose="020B0604030504040204" pitchFamily="34" charset="-120"/>
              </a:rPr>
              <a:t>)</a:t>
            </a:r>
          </a:p>
          <a:p>
            <a:pPr marL="285750" indent="-285750">
              <a:buFont typeface="微軟正黑體" panose="020B0604030504040204" pitchFamily="34" charset="-120"/>
              <a:buChar char="#"/>
            </a:pPr>
            <a:r>
              <a:rPr lang="zh-TW" altLang="en-US" dirty="0">
                <a:latin typeface="微軟正黑體" panose="020B0604030504040204" pitchFamily="34" charset="-120"/>
                <a:ea typeface="微軟正黑體" panose="020B0604030504040204" pitchFamily="34" charset="-120"/>
              </a:rPr>
              <a:t>請於此頁提供主力推廣品牌產品照片、名稱、產品說明</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目標消費者、獨特銷售特點、產品於我國或其他海外市場建議售價</a:t>
            </a:r>
            <a:r>
              <a:rPr lang="en-US" altLang="zh-TW" dirty="0">
                <a:latin typeface="微軟正黑體" panose="020B0604030504040204" pitchFamily="34" charset="-120"/>
                <a:ea typeface="微軟正黑體" panose="020B0604030504040204" pitchFamily="34" charset="-120"/>
              </a:rPr>
              <a:t>USD</a:t>
            </a:r>
            <a:r>
              <a:rPr lang="zh-TW" altLang="en-US" dirty="0">
                <a:latin typeface="微軟正黑體" panose="020B0604030504040204" pitchFamily="34" charset="-120"/>
                <a:ea typeface="微軟正黑體" panose="020B0604030504040204" pitchFamily="34" charset="-120"/>
              </a:rPr>
              <a:t>、我國或其他海外市場銷售通路、品牌或產品獲獎紀錄</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、其他系列產品。</a:t>
            </a:r>
            <a:endParaRPr lang="en-US" altLang="zh-TW" dirty="0">
              <a:latin typeface="微軟正黑體" panose="020B0604030504040204" pitchFamily="34" charset="-120"/>
              <a:ea typeface="微軟正黑體" panose="020B0604030504040204" pitchFamily="34" charset="-120"/>
            </a:endParaRPr>
          </a:p>
          <a:p>
            <a:pPr marL="285750" indent="-285750">
              <a:buFont typeface="微軟正黑體" panose="020B0604030504040204" pitchFamily="34" charset="-120"/>
              <a:buChar char="#"/>
            </a:pPr>
            <a:r>
              <a:rPr lang="zh-TW" altLang="en-US" dirty="0">
                <a:latin typeface="微軟正黑體" panose="020B0604030504040204" pitchFamily="34" charset="-120"/>
                <a:ea typeface="微軟正黑體" panose="020B0604030504040204" pitchFamily="34" charset="-120"/>
              </a:rPr>
              <a:t>以上欄位若無資料請填寫</a:t>
            </a:r>
            <a:r>
              <a:rPr lang="en-US" altLang="zh-TW" dirty="0">
                <a:latin typeface="微軟正黑體" panose="020B0604030504040204" pitchFamily="34" charset="-120"/>
                <a:ea typeface="微軟正黑體" panose="020B0604030504040204" pitchFamily="34" charset="-120"/>
              </a:rPr>
              <a:t>N/A</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827674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32BB9CC3-4ED8-47C1-A4D0-9E5EAC9B100E}"/>
              </a:ext>
            </a:extLst>
          </p:cNvPr>
          <p:cNvSpPr>
            <a:spLocks noGrp="1"/>
          </p:cNvSpPr>
          <p:nvPr>
            <p:ph type="sldNum" sz="quarter" idx="12"/>
          </p:nvPr>
        </p:nvSpPr>
        <p:spPr/>
        <p:txBody>
          <a:bodyPr/>
          <a:lstStyle/>
          <a:p>
            <a:fld id="{4EB34282-0528-3A46-8B03-95E2887E9082}" type="slidenum">
              <a:rPr kumimoji="1" lang="zh-TW" altLang="en-US" smtClean="0"/>
              <a:t>2</a:t>
            </a:fld>
            <a:endParaRPr kumimoji="1" lang="zh-TW" altLang="en-US"/>
          </a:p>
        </p:txBody>
      </p:sp>
      <p:pic>
        <p:nvPicPr>
          <p:cNvPr id="5" name="圖片 4">
            <a:extLst>
              <a:ext uri="{FF2B5EF4-FFF2-40B4-BE49-F238E27FC236}">
                <a16:creationId xmlns:a16="http://schemas.microsoft.com/office/drawing/2014/main" id="{7CBAE1F0-1FF2-4C37-8BE0-F2FAF21A30A3}"/>
              </a:ext>
            </a:extLst>
          </p:cNvPr>
          <p:cNvPicPr>
            <a:picLocks noChangeAspect="1"/>
          </p:cNvPicPr>
          <p:nvPr/>
        </p:nvPicPr>
        <p:blipFill>
          <a:blip r:embed="rId2"/>
          <a:stretch>
            <a:fillRect/>
          </a:stretch>
        </p:blipFill>
        <p:spPr>
          <a:xfrm>
            <a:off x="145143" y="146956"/>
            <a:ext cx="794657" cy="794657"/>
          </a:xfrm>
          <a:prstGeom prst="rect">
            <a:avLst/>
          </a:prstGeom>
        </p:spPr>
      </p:pic>
      <p:sp>
        <p:nvSpPr>
          <p:cNvPr id="6" name="文字方塊 5">
            <a:extLst>
              <a:ext uri="{FF2B5EF4-FFF2-40B4-BE49-F238E27FC236}">
                <a16:creationId xmlns:a16="http://schemas.microsoft.com/office/drawing/2014/main" id="{1DD1249A-D7FD-4B5A-A13A-9F37EB9F30C7}"/>
              </a:ext>
            </a:extLst>
          </p:cNvPr>
          <p:cNvSpPr txBox="1"/>
          <p:nvPr/>
        </p:nvSpPr>
        <p:spPr>
          <a:xfrm>
            <a:off x="948265" y="259561"/>
            <a:ext cx="5448415" cy="523220"/>
          </a:xfrm>
          <a:prstGeom prst="rect">
            <a:avLst/>
          </a:prstGeom>
          <a:noFill/>
        </p:spPr>
        <p:txBody>
          <a:bodyPr wrap="none" rtlCol="0">
            <a:spAutoFit/>
          </a:bodyPr>
          <a:lstStyle/>
          <a:p>
            <a:pPr>
              <a:defRPr/>
            </a:pPr>
            <a:r>
              <a:rPr kumimoji="1" lang="en-US" altLang="zh-TW" sz="2800" b="1" dirty="0">
                <a:solidFill>
                  <a:schemeClr val="accent6">
                    <a:lumMod val="50000"/>
                  </a:schemeClr>
                </a:solidFill>
                <a:latin typeface="微軟正黑體" panose="020B0604030504040204" pitchFamily="34" charset="-120"/>
                <a:ea typeface="微軟正黑體" panose="020B0604030504040204" pitchFamily="34" charset="-120"/>
              </a:rPr>
              <a:t>Product Features and Scenario</a:t>
            </a:r>
            <a:endParaRPr kumimoji="1" lang="zh-TW" altLang="en-US" sz="2800" b="1" dirty="0">
              <a:solidFill>
                <a:srgbClr val="70AD47"/>
              </a:solidFill>
              <a:latin typeface="Microsoft JhengHei" charset="-120"/>
              <a:ea typeface="Microsoft JhengHei" charset="-120"/>
            </a:endParaRPr>
          </a:p>
        </p:txBody>
      </p:sp>
      <p:sp>
        <p:nvSpPr>
          <p:cNvPr id="7" name="矩形 6">
            <a:extLst>
              <a:ext uri="{FF2B5EF4-FFF2-40B4-BE49-F238E27FC236}">
                <a16:creationId xmlns:a16="http://schemas.microsoft.com/office/drawing/2014/main" id="{C5E7600B-F4AA-4B1A-92D5-090581CFBAAA}"/>
              </a:ext>
            </a:extLst>
          </p:cNvPr>
          <p:cNvSpPr/>
          <p:nvPr/>
        </p:nvSpPr>
        <p:spPr>
          <a:xfrm>
            <a:off x="542471" y="941613"/>
            <a:ext cx="11184308" cy="923330"/>
          </a:xfrm>
          <a:prstGeom prst="rect">
            <a:avLst/>
          </a:prstGeom>
        </p:spPr>
        <p:txBody>
          <a:bodyPr wrap="square">
            <a:spAutoFit/>
          </a:bodyPr>
          <a:lstStyle/>
          <a:p>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請以英文撰寫，完成填寫後請移除此段說明文字</a:t>
            </a:r>
            <a:r>
              <a:rPr lang="en-US" altLang="zh-TW" dirty="0">
                <a:latin typeface="微軟正黑體" panose="020B0604030504040204" pitchFamily="34" charset="-120"/>
                <a:ea typeface="微軟正黑體" panose="020B0604030504040204" pitchFamily="34" charset="-120"/>
              </a:rPr>
              <a:t>)</a:t>
            </a:r>
          </a:p>
          <a:p>
            <a:pPr marL="285750" indent="-285750">
              <a:buFont typeface="微軟正黑體" panose="020B0604030504040204" pitchFamily="34" charset="-120"/>
              <a:buChar char="#"/>
            </a:pPr>
            <a:r>
              <a:rPr lang="zh-TW" altLang="en-US" dirty="0">
                <a:latin typeface="微軟正黑體" panose="020B0604030504040204" pitchFamily="34" charset="-120"/>
                <a:ea typeface="微軟正黑體" panose="020B0604030504040204" pitchFamily="34" charset="-120"/>
              </a:rPr>
              <a:t>請根據主力推薦之產品</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解決方案，說明其獨特性、使用之技術與預設使用情境</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可解決之痛點。</a:t>
            </a:r>
            <a:endParaRPr lang="en-US" altLang="zh-TW" dirty="0">
              <a:latin typeface="微軟正黑體" panose="020B0604030504040204" pitchFamily="34" charset="-120"/>
              <a:ea typeface="微軟正黑體" panose="020B0604030504040204" pitchFamily="34" charset="-120"/>
            </a:endParaRPr>
          </a:p>
          <a:p>
            <a:pPr marL="285750" indent="-285750">
              <a:buFont typeface="微軟正黑體" panose="020B0604030504040204" pitchFamily="34" charset="-120"/>
              <a:buChar char="#"/>
            </a:pPr>
            <a:endParaRPr lang="en-US" altLang="zh-TW" dirty="0">
              <a:latin typeface="微軟正黑體" panose="020B0604030504040204" pitchFamily="34" charset="-120"/>
              <a:ea typeface="微軟正黑體" panose="020B0604030504040204" pitchFamily="34" charset="-120"/>
            </a:endParaRPr>
          </a:p>
        </p:txBody>
      </p:sp>
      <p:sp>
        <p:nvSpPr>
          <p:cNvPr id="8" name="矩形: 剪去單一角落 7">
            <a:extLst>
              <a:ext uri="{FF2B5EF4-FFF2-40B4-BE49-F238E27FC236}">
                <a16:creationId xmlns:a16="http://schemas.microsoft.com/office/drawing/2014/main" id="{BB244F87-3520-48E1-B9C4-BE675EDCF4C2}"/>
              </a:ext>
            </a:extLst>
          </p:cNvPr>
          <p:cNvSpPr/>
          <p:nvPr/>
        </p:nvSpPr>
        <p:spPr>
          <a:xfrm>
            <a:off x="542471" y="2669364"/>
            <a:ext cx="3116179" cy="3558198"/>
          </a:xfrm>
          <a:prstGeom prst="snip1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400" b="1" dirty="0">
                <a:solidFill>
                  <a:schemeClr val="tx1"/>
                </a:solidFill>
                <a:latin typeface="微軟正黑體" panose="020B0604030504040204" pitchFamily="34" charset="-120"/>
                <a:ea typeface="微軟正黑體" panose="020B0604030504040204" pitchFamily="34" charset="-120"/>
              </a:rPr>
              <a:t>Unique</a:t>
            </a:r>
          </a:p>
          <a:p>
            <a:pPr algn="ctr"/>
            <a:r>
              <a:rPr lang="en-US" altLang="zh-TW" sz="2400" b="1" dirty="0">
                <a:solidFill>
                  <a:schemeClr val="tx1"/>
                </a:solidFill>
                <a:latin typeface="微軟正黑體" panose="020B0604030504040204" pitchFamily="34" charset="-120"/>
                <a:ea typeface="微軟正黑體" panose="020B0604030504040204" pitchFamily="34" charset="-120"/>
              </a:rPr>
              <a:t>Selling</a:t>
            </a:r>
          </a:p>
          <a:p>
            <a:pPr algn="ctr"/>
            <a:r>
              <a:rPr lang="en-US" altLang="zh-TW" sz="2400" b="1" dirty="0">
                <a:solidFill>
                  <a:schemeClr val="tx1"/>
                </a:solidFill>
                <a:latin typeface="微軟正黑體" panose="020B0604030504040204" pitchFamily="34" charset="-120"/>
                <a:ea typeface="微軟正黑體" panose="020B0604030504040204" pitchFamily="34" charset="-120"/>
              </a:rPr>
              <a:t>Point</a:t>
            </a:r>
            <a:endParaRPr lang="zh-TW" altLang="en-US" sz="2400" b="1" dirty="0">
              <a:solidFill>
                <a:schemeClr val="tx1"/>
              </a:solidFill>
              <a:latin typeface="微軟正黑體" panose="020B0604030504040204" pitchFamily="34" charset="-120"/>
              <a:ea typeface="微軟正黑體" panose="020B0604030504040204" pitchFamily="34" charset="-120"/>
            </a:endParaRPr>
          </a:p>
        </p:txBody>
      </p:sp>
      <p:sp>
        <p:nvSpPr>
          <p:cNvPr id="9" name="矩形: 剪去單一角落 8">
            <a:extLst>
              <a:ext uri="{FF2B5EF4-FFF2-40B4-BE49-F238E27FC236}">
                <a16:creationId xmlns:a16="http://schemas.microsoft.com/office/drawing/2014/main" id="{5F966A4A-A6AB-446B-A94F-884EA82C8D10}"/>
              </a:ext>
            </a:extLst>
          </p:cNvPr>
          <p:cNvSpPr/>
          <p:nvPr/>
        </p:nvSpPr>
        <p:spPr>
          <a:xfrm>
            <a:off x="4510887" y="2669364"/>
            <a:ext cx="3116179" cy="3558198"/>
          </a:xfrm>
          <a:prstGeom prst="snip1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400" b="1" dirty="0">
                <a:solidFill>
                  <a:schemeClr val="tx1"/>
                </a:solidFill>
                <a:latin typeface="微軟正黑體" panose="020B0604030504040204" pitchFamily="34" charset="-120"/>
                <a:ea typeface="微軟正黑體" panose="020B0604030504040204" pitchFamily="34" charset="-120"/>
              </a:rPr>
              <a:t>Technology</a:t>
            </a:r>
          </a:p>
          <a:p>
            <a:pPr algn="ctr"/>
            <a:r>
              <a:rPr lang="en-US" altLang="zh-TW" sz="2400" b="1" dirty="0">
                <a:solidFill>
                  <a:schemeClr val="tx1"/>
                </a:solidFill>
                <a:latin typeface="微軟正黑體" panose="020B0604030504040204" pitchFamily="34" charset="-120"/>
                <a:ea typeface="微軟正黑體" panose="020B0604030504040204" pitchFamily="34" charset="-120"/>
              </a:rPr>
              <a:t>Used in the</a:t>
            </a:r>
          </a:p>
          <a:p>
            <a:pPr algn="ctr"/>
            <a:r>
              <a:rPr lang="en-US" altLang="zh-TW" sz="2400" b="1" dirty="0">
                <a:solidFill>
                  <a:schemeClr val="tx1"/>
                </a:solidFill>
                <a:latin typeface="微軟正黑體" panose="020B0604030504040204" pitchFamily="34" charset="-120"/>
                <a:ea typeface="微軟正黑體" panose="020B0604030504040204" pitchFamily="34" charset="-120"/>
              </a:rPr>
              <a:t>Product/Solution</a:t>
            </a:r>
            <a:endParaRPr lang="zh-TW" altLang="en-US" sz="2400" b="1" dirty="0">
              <a:solidFill>
                <a:schemeClr val="tx1"/>
              </a:solidFill>
              <a:latin typeface="微軟正黑體" panose="020B0604030504040204" pitchFamily="34" charset="-120"/>
              <a:ea typeface="微軟正黑體" panose="020B0604030504040204" pitchFamily="34" charset="-120"/>
            </a:endParaRPr>
          </a:p>
        </p:txBody>
      </p:sp>
      <p:sp>
        <p:nvSpPr>
          <p:cNvPr id="10" name="矩形: 剪去單一角落 9">
            <a:extLst>
              <a:ext uri="{FF2B5EF4-FFF2-40B4-BE49-F238E27FC236}">
                <a16:creationId xmlns:a16="http://schemas.microsoft.com/office/drawing/2014/main" id="{5B9011E4-0C92-4314-A11C-D98AB0C3CC3C}"/>
              </a:ext>
            </a:extLst>
          </p:cNvPr>
          <p:cNvSpPr/>
          <p:nvPr/>
        </p:nvSpPr>
        <p:spPr>
          <a:xfrm>
            <a:off x="8479303" y="2669364"/>
            <a:ext cx="3116179" cy="3558198"/>
          </a:xfrm>
          <a:prstGeom prst="snip1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400" b="1" dirty="0">
                <a:solidFill>
                  <a:schemeClr val="tx1"/>
                </a:solidFill>
                <a:latin typeface="微軟正黑體" panose="020B0604030504040204" pitchFamily="34" charset="-120"/>
                <a:ea typeface="微軟正黑體" panose="020B0604030504040204" pitchFamily="34" charset="-120"/>
              </a:rPr>
              <a:t>Scenario or the Pain Points can be solved</a:t>
            </a:r>
            <a:endParaRPr lang="zh-TW" altLang="en-US" sz="2400" b="1" dirty="0">
              <a:solidFill>
                <a:schemeClr val="tx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44936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圖片 6">
            <a:extLst>
              <a:ext uri="{FF2B5EF4-FFF2-40B4-BE49-F238E27FC236}">
                <a16:creationId xmlns:a16="http://schemas.microsoft.com/office/drawing/2014/main" id="{0A276966-A1AD-4531-9BF1-1C8E1A4A46F3}"/>
              </a:ext>
            </a:extLst>
          </p:cNvPr>
          <p:cNvPicPr>
            <a:picLocks noChangeAspect="1"/>
          </p:cNvPicPr>
          <p:nvPr/>
        </p:nvPicPr>
        <p:blipFill>
          <a:blip r:embed="rId2"/>
          <a:stretch>
            <a:fillRect/>
          </a:stretch>
        </p:blipFill>
        <p:spPr>
          <a:xfrm>
            <a:off x="145143" y="146956"/>
            <a:ext cx="794657" cy="794657"/>
          </a:xfrm>
          <a:prstGeom prst="rect">
            <a:avLst/>
          </a:prstGeom>
        </p:spPr>
      </p:pic>
      <p:sp>
        <p:nvSpPr>
          <p:cNvPr id="40" name="投影片編號版面配置區 1">
            <a:extLst>
              <a:ext uri="{FF2B5EF4-FFF2-40B4-BE49-F238E27FC236}">
                <a16:creationId xmlns:a16="http://schemas.microsoft.com/office/drawing/2014/main" id="{50C6C4D9-D720-4AED-9C48-A266207B4156}"/>
              </a:ext>
            </a:extLst>
          </p:cNvPr>
          <p:cNvSpPr>
            <a:spLocks noGrp="1"/>
          </p:cNvSpPr>
          <p:nvPr>
            <p:ph type="sldNum" sz="quarter" idx="12"/>
          </p:nvPr>
        </p:nvSpPr>
        <p:spPr>
          <a:xfrm>
            <a:off x="8610600" y="6356350"/>
            <a:ext cx="2743200" cy="365125"/>
          </a:xfrm>
        </p:spPr>
        <p:txBody>
          <a:bodyPr/>
          <a:lstStyle/>
          <a:p>
            <a:fld id="{4EB34282-0528-3A46-8B03-95E2887E9082}" type="slidenum">
              <a:rPr kumimoji="1" lang="zh-TW" altLang="en-US" smtClean="0"/>
              <a:t>3</a:t>
            </a:fld>
            <a:endParaRPr kumimoji="1" lang="zh-TW" altLang="en-US" dirty="0"/>
          </a:p>
        </p:txBody>
      </p:sp>
      <p:sp>
        <p:nvSpPr>
          <p:cNvPr id="44" name="文字方塊 43">
            <a:extLst>
              <a:ext uri="{FF2B5EF4-FFF2-40B4-BE49-F238E27FC236}">
                <a16:creationId xmlns:a16="http://schemas.microsoft.com/office/drawing/2014/main" id="{4AD5E028-5E13-4DF1-B8A7-A7609711C5D3}"/>
              </a:ext>
            </a:extLst>
          </p:cNvPr>
          <p:cNvSpPr txBox="1"/>
          <p:nvPr/>
        </p:nvSpPr>
        <p:spPr>
          <a:xfrm>
            <a:off x="948265" y="259561"/>
            <a:ext cx="6731010" cy="523220"/>
          </a:xfrm>
          <a:prstGeom prst="rect">
            <a:avLst/>
          </a:prstGeom>
          <a:noFill/>
        </p:spPr>
        <p:txBody>
          <a:bodyPr wrap="none" rtlCol="0">
            <a:spAutoFit/>
          </a:bodyPr>
          <a:lstStyle/>
          <a:p>
            <a:pPr>
              <a:defRPr/>
            </a:pPr>
            <a:r>
              <a:rPr kumimoji="1" lang="en-US" altLang="zh-TW" sz="2800" b="1" dirty="0">
                <a:solidFill>
                  <a:schemeClr val="accent6">
                    <a:lumMod val="50000"/>
                  </a:schemeClr>
                </a:solidFill>
                <a:latin typeface="微軟正黑體" panose="020B0604030504040204" pitchFamily="34" charset="-120"/>
                <a:ea typeface="微軟正黑體" panose="020B0604030504040204" pitchFamily="34" charset="-120"/>
              </a:rPr>
              <a:t>Sales Markets and Marketing Strategy</a:t>
            </a:r>
            <a:endParaRPr kumimoji="1" lang="zh-TW" altLang="en-US" sz="2800" b="1" dirty="0">
              <a:solidFill>
                <a:srgbClr val="70AD47"/>
              </a:solidFill>
              <a:latin typeface="Microsoft JhengHei" charset="-120"/>
              <a:ea typeface="Microsoft JhengHei" charset="-120"/>
            </a:endParaRPr>
          </a:p>
        </p:txBody>
      </p:sp>
      <p:sp>
        <p:nvSpPr>
          <p:cNvPr id="5" name="矩形 4">
            <a:extLst>
              <a:ext uri="{FF2B5EF4-FFF2-40B4-BE49-F238E27FC236}">
                <a16:creationId xmlns:a16="http://schemas.microsoft.com/office/drawing/2014/main" id="{245BC2AC-BA93-4507-9B97-7E9B87ED211A}"/>
              </a:ext>
            </a:extLst>
          </p:cNvPr>
          <p:cNvSpPr/>
          <p:nvPr/>
        </p:nvSpPr>
        <p:spPr>
          <a:xfrm>
            <a:off x="542471" y="941613"/>
            <a:ext cx="11184308" cy="1477328"/>
          </a:xfrm>
          <a:prstGeom prst="rect">
            <a:avLst/>
          </a:prstGeom>
        </p:spPr>
        <p:txBody>
          <a:bodyPr wrap="square">
            <a:spAutoFit/>
          </a:bodyPr>
          <a:lstStyle/>
          <a:p>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請以英文撰寫，完成填寫後請移除此段說明文字</a:t>
            </a:r>
            <a:r>
              <a:rPr lang="en-US" altLang="zh-TW" dirty="0">
                <a:latin typeface="微軟正黑體" panose="020B0604030504040204" pitchFamily="34" charset="-120"/>
                <a:ea typeface="微軟正黑體" panose="020B0604030504040204" pitchFamily="34" charset="-120"/>
              </a:rPr>
              <a:t>)</a:t>
            </a:r>
          </a:p>
          <a:p>
            <a:pPr marL="285750" indent="-285750">
              <a:buFont typeface="微軟正黑體" panose="020B0604030504040204" pitchFamily="34" charset="-120"/>
              <a:buChar char="#"/>
            </a:pPr>
            <a:r>
              <a:rPr lang="zh-TW" altLang="en-US" dirty="0">
                <a:latin typeface="微軟正黑體" panose="020B0604030504040204" pitchFamily="34" charset="-120"/>
                <a:ea typeface="微軟正黑體" panose="020B0604030504040204" pitchFamily="34" charset="-120"/>
              </a:rPr>
              <a:t>請於此頁提供上述主力產品目前銷售最佳的三個海外目標市場及銷售實績</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若目前尚未進入海外市場，則提供我國市場銷售實績</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。並說明目前海外之銷售模式</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經銷代理、整廠輸出、組裝代工或直接銷售給終端使用場景</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，以及期待以何種模式拓展本次計畫目標市場</a:t>
            </a:r>
            <a:endParaRPr lang="en-US" altLang="zh-TW" dirty="0">
              <a:latin typeface="微軟正黑體" panose="020B0604030504040204" pitchFamily="34" charset="-120"/>
              <a:ea typeface="微軟正黑體" panose="020B0604030504040204" pitchFamily="34" charset="-120"/>
            </a:endParaRPr>
          </a:p>
          <a:p>
            <a:pPr marL="285750" indent="-285750">
              <a:buFont typeface="微軟正黑體" panose="020B0604030504040204" pitchFamily="34" charset="-120"/>
              <a:buChar char="#"/>
            </a:pPr>
            <a:r>
              <a:rPr lang="zh-TW" altLang="en-US" dirty="0">
                <a:latin typeface="微軟正黑體" panose="020B0604030504040204" pitchFamily="34" charset="-120"/>
                <a:ea typeface="微軟正黑體" panose="020B0604030504040204" pitchFamily="34" charset="-120"/>
              </a:rPr>
              <a:t>以上欄位若無資料請填寫</a:t>
            </a:r>
            <a:r>
              <a:rPr lang="en-US" altLang="zh-TW" dirty="0">
                <a:latin typeface="微軟正黑體" panose="020B0604030504040204" pitchFamily="34" charset="-120"/>
                <a:ea typeface="微軟正黑體" panose="020B0604030504040204" pitchFamily="34" charset="-120"/>
              </a:rPr>
              <a:t>N/A</a:t>
            </a:r>
            <a:endParaRPr lang="zh-TW" altLang="en-US" dirty="0">
              <a:latin typeface="微軟正黑體" panose="020B0604030504040204" pitchFamily="34" charset="-120"/>
              <a:ea typeface="微軟正黑體" panose="020B0604030504040204" pitchFamily="34" charset="-120"/>
            </a:endParaRPr>
          </a:p>
        </p:txBody>
      </p:sp>
      <p:sp>
        <p:nvSpPr>
          <p:cNvPr id="8" name="矩形: 剪去單一角落 7">
            <a:extLst>
              <a:ext uri="{FF2B5EF4-FFF2-40B4-BE49-F238E27FC236}">
                <a16:creationId xmlns:a16="http://schemas.microsoft.com/office/drawing/2014/main" id="{736FB993-2562-4859-B578-36293A4B5DFA}"/>
              </a:ext>
            </a:extLst>
          </p:cNvPr>
          <p:cNvSpPr/>
          <p:nvPr/>
        </p:nvSpPr>
        <p:spPr>
          <a:xfrm>
            <a:off x="542471" y="2669364"/>
            <a:ext cx="3116179" cy="3558198"/>
          </a:xfrm>
          <a:prstGeom prst="snip1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400" b="1" dirty="0">
                <a:solidFill>
                  <a:schemeClr val="tx1"/>
                </a:solidFill>
                <a:latin typeface="微軟正黑體" panose="020B0604030504040204" pitchFamily="34" charset="-120"/>
                <a:ea typeface="微軟正黑體" panose="020B0604030504040204" pitchFamily="34" charset="-120"/>
              </a:rPr>
              <a:t>Top 3 Sales Markets</a:t>
            </a:r>
            <a:endParaRPr lang="zh-TW" altLang="en-US" sz="2400" b="1" dirty="0">
              <a:solidFill>
                <a:schemeClr val="tx1"/>
              </a:solidFill>
              <a:latin typeface="微軟正黑體" panose="020B0604030504040204" pitchFamily="34" charset="-120"/>
              <a:ea typeface="微軟正黑體" panose="020B0604030504040204" pitchFamily="34" charset="-120"/>
            </a:endParaRPr>
          </a:p>
        </p:txBody>
      </p:sp>
      <p:sp>
        <p:nvSpPr>
          <p:cNvPr id="12" name="矩形: 剪去單一角落 11">
            <a:extLst>
              <a:ext uri="{FF2B5EF4-FFF2-40B4-BE49-F238E27FC236}">
                <a16:creationId xmlns:a16="http://schemas.microsoft.com/office/drawing/2014/main" id="{6483DAE7-A611-41AF-97BF-CC6E10830FAB}"/>
              </a:ext>
            </a:extLst>
          </p:cNvPr>
          <p:cNvSpPr/>
          <p:nvPr/>
        </p:nvSpPr>
        <p:spPr>
          <a:xfrm>
            <a:off x="4510887" y="2669364"/>
            <a:ext cx="3116179" cy="3558198"/>
          </a:xfrm>
          <a:prstGeom prst="snip1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800" b="1" dirty="0">
                <a:solidFill>
                  <a:schemeClr val="tx1"/>
                </a:solidFill>
                <a:latin typeface="微軟正黑體" panose="020B0604030504040204" pitchFamily="34" charset="-120"/>
                <a:ea typeface="微軟正黑體" panose="020B0604030504040204" pitchFamily="34" charset="-120"/>
              </a:rPr>
              <a:t>Sales Performance</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
        <p:nvSpPr>
          <p:cNvPr id="13" name="矩形: 剪去單一角落 12">
            <a:extLst>
              <a:ext uri="{FF2B5EF4-FFF2-40B4-BE49-F238E27FC236}">
                <a16:creationId xmlns:a16="http://schemas.microsoft.com/office/drawing/2014/main" id="{48973A08-99F1-49F8-8EE0-64E6259631A5}"/>
              </a:ext>
            </a:extLst>
          </p:cNvPr>
          <p:cNvSpPr/>
          <p:nvPr/>
        </p:nvSpPr>
        <p:spPr>
          <a:xfrm>
            <a:off x="8479303" y="2669364"/>
            <a:ext cx="3116179" cy="3558198"/>
          </a:xfrm>
          <a:prstGeom prst="snip1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800" b="1" dirty="0">
                <a:solidFill>
                  <a:schemeClr val="tx1"/>
                </a:solidFill>
                <a:latin typeface="微軟正黑體" panose="020B0604030504040204" pitchFamily="34" charset="-120"/>
                <a:ea typeface="微軟正黑體" panose="020B0604030504040204" pitchFamily="34" charset="-120"/>
              </a:rPr>
              <a:t>Overseas</a:t>
            </a:r>
          </a:p>
          <a:p>
            <a:pPr algn="ctr"/>
            <a:r>
              <a:rPr lang="en-US" altLang="zh-TW" sz="2800" b="1" dirty="0">
                <a:solidFill>
                  <a:schemeClr val="tx1"/>
                </a:solidFill>
                <a:latin typeface="微軟正黑體" panose="020B0604030504040204" pitchFamily="34" charset="-120"/>
                <a:ea typeface="微軟正黑體" panose="020B0604030504040204" pitchFamily="34" charset="-120"/>
              </a:rPr>
              <a:t>Cooperation Mode</a:t>
            </a:r>
          </a:p>
        </p:txBody>
      </p:sp>
    </p:spTree>
    <p:extLst>
      <p:ext uri="{BB962C8B-B14F-4D97-AF65-F5344CB8AC3E}">
        <p14:creationId xmlns:p14="http://schemas.microsoft.com/office/powerpoint/2010/main" val="3365884835"/>
      </p:ext>
    </p:extLst>
  </p:cSld>
  <p:clrMapOvr>
    <a:masterClrMapping/>
  </p:clrMapOvr>
</p:sld>
</file>

<file path=ppt/theme/theme1.xml><?xml version="1.0" encoding="utf-8"?>
<a:theme xmlns:a="http://schemas.openxmlformats.org/drawingml/2006/main" name="1_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TotalTime>
  <Words>354</Words>
  <Application>Microsoft Office PowerPoint</Application>
  <PresentationFormat>寬螢幕</PresentationFormat>
  <Paragraphs>46</Paragraphs>
  <Slides>3</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3</vt:i4>
      </vt:variant>
    </vt:vector>
  </HeadingPairs>
  <TitlesOfParts>
    <vt:vector size="10" baseType="lpstr">
      <vt:lpstr>微軟正黑體</vt:lpstr>
      <vt:lpstr>微軟正黑體</vt:lpstr>
      <vt:lpstr>Arial</vt:lpstr>
      <vt:lpstr>Calibri</vt:lpstr>
      <vt:lpstr>Calibri Light</vt:lpstr>
      <vt:lpstr>Wingdings</vt:lpstr>
      <vt:lpstr>1_Office 佈景主題</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tammy ting</dc:creator>
  <cp:lastModifiedBy>丁敦吟 商研院</cp:lastModifiedBy>
  <cp:revision>252</cp:revision>
  <cp:lastPrinted>2019-04-24T06:54:23Z</cp:lastPrinted>
  <dcterms:created xsi:type="dcterms:W3CDTF">2019-01-21T03:02:27Z</dcterms:created>
  <dcterms:modified xsi:type="dcterms:W3CDTF">2022-02-16T08:47:27Z</dcterms:modified>
</cp:coreProperties>
</file>